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8" r:id="rId4"/>
    <p:sldId id="259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1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0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1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2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3EA4-E09A-8C47-B9E9-AC80417B09C4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53CD-D651-9A46-87D0-B12C188C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irdre_p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4" r="1555" b="11876"/>
          <a:stretch/>
        </p:blipFill>
        <p:spPr>
          <a:xfrm>
            <a:off x="2043265" y="41890"/>
            <a:ext cx="5071072" cy="64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irdre_p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1" r="1135"/>
          <a:stretch/>
        </p:blipFill>
        <p:spPr>
          <a:xfrm>
            <a:off x="2225490" y="0"/>
            <a:ext cx="4777891" cy="68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irdre_p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7" r="1061"/>
          <a:stretch/>
        </p:blipFill>
        <p:spPr>
          <a:xfrm>
            <a:off x="2140174" y="0"/>
            <a:ext cx="4753867" cy="68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irdre_p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2" r="2372"/>
          <a:stretch/>
        </p:blipFill>
        <p:spPr>
          <a:xfrm>
            <a:off x="2212914" y="-9771"/>
            <a:ext cx="4677302" cy="68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irdre_p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r="996"/>
          <a:stretch/>
        </p:blipFill>
        <p:spPr>
          <a:xfrm>
            <a:off x="2212921" y="29249"/>
            <a:ext cx="4677302" cy="68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irdre_p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r="1960"/>
          <a:stretch/>
        </p:blipFill>
        <p:spPr>
          <a:xfrm>
            <a:off x="2212916" y="-18158"/>
            <a:ext cx="4702449" cy="68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irdre_p1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5" r="1135" b="16793"/>
          <a:stretch/>
        </p:blipFill>
        <p:spPr>
          <a:xfrm>
            <a:off x="1927826" y="0"/>
            <a:ext cx="5303136" cy="64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xmlns:p14="http://schemas.microsoft.com/office/powerpoint/2010/main"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Cole</dc:creator>
  <cp:lastModifiedBy>Shaun Cole</cp:lastModifiedBy>
  <cp:revision>7</cp:revision>
  <dcterms:created xsi:type="dcterms:W3CDTF">2018-06-21T07:32:01Z</dcterms:created>
  <dcterms:modified xsi:type="dcterms:W3CDTF">2018-06-21T08:01:47Z</dcterms:modified>
</cp:coreProperties>
</file>