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8" r:id="rId5"/>
    <p:sldId id="260" r:id="rId6"/>
    <p:sldId id="262" r:id="rId7"/>
    <p:sldId id="264" r:id="rId8"/>
    <p:sldId id="266" r:id="rId9"/>
    <p:sldId id="271" r:id="rId10"/>
    <p:sldId id="267" r:id="rId11"/>
    <p:sldId id="269" r:id="rId12"/>
    <p:sldId id="270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114" y="21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September 26,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/>
              <a:t>Costume Society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 smtClean="0"/>
              <a:t>September  </a:t>
            </a:r>
            <a:r>
              <a:rPr dirty="0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would you like to see in the members only area?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2281" y="963827"/>
            <a:ext cx="5791200" cy="3097427"/>
          </a:xfrm>
        </p:spPr>
        <p:txBody>
          <a:bodyPr>
            <a:normAutofit lnSpcReduction="100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Directories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Past costume journal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Place to share photos from members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Profiles of members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Forums to get advice and network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Information about grants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Open everything up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Information exchange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Networking opportunities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Inside secrets of garments</a:t>
            </a:r>
          </a:p>
          <a:p>
            <a:endParaRPr lang="en-GB" sz="1050" dirty="0" smtClean="0"/>
          </a:p>
        </p:txBody>
      </p:sp>
    </p:spTree>
    <p:extLst>
      <p:ext uri="{BB962C8B-B14F-4D97-AF65-F5344CB8AC3E}">
        <p14:creationId xmlns:p14="http://schemas.microsoft.com/office/powerpoint/2010/main" val="35908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80519" y="979272"/>
            <a:ext cx="5741773" cy="3024317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Older members vs new members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Scholarship vs </a:t>
            </a:r>
            <a:r>
              <a:rPr lang="en-GB" sz="1900" dirty="0" smtClean="0"/>
              <a:t>enthusiast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Under 30s participation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Greater visibility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Being both national and connecting regionally</a:t>
            </a:r>
            <a:endParaRPr lang="en-GB" sz="1900" dirty="0"/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Build ways to connect </a:t>
            </a:r>
            <a:r>
              <a:rPr lang="en-GB" sz="1900" dirty="0" smtClean="0"/>
              <a:t>people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Relevance to contemporary issues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Sharing knowledge and information</a:t>
            </a:r>
          </a:p>
          <a:p>
            <a:pPr>
              <a:lnSpc>
                <a:spcPct val="160000"/>
              </a:lnSpc>
            </a:pPr>
            <a:endParaRPr lang="en-GB" sz="1800" dirty="0"/>
          </a:p>
          <a:p>
            <a:pPr>
              <a:lnSpc>
                <a:spcPct val="160000"/>
              </a:lnSpc>
            </a:pPr>
            <a:r>
              <a:rPr lang="en-GB" sz="1800" dirty="0" smtClean="0"/>
              <a:t>‘</a:t>
            </a:r>
            <a:endParaRPr lang="en-GB" sz="18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Q1: How old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77    Skipped: 0</a:t>
            </a:r>
          </a:p>
        </p:txBody>
      </p:sp>
      <p:pic>
        <p:nvPicPr>
          <p:cNvPr id="4" name="Picture 3" descr="7033054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Q2: Are you a member of The Costume Society?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75    Skipped: 2</a:t>
            </a:r>
          </a:p>
        </p:txBody>
      </p:sp>
      <p:pic>
        <p:nvPicPr>
          <p:cNvPr id="4" name="Picture 3" descr="7033070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Q6: Have you visited our website www.costumesociety.org.uk?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73    Skipped: 4</a:t>
            </a:r>
          </a:p>
        </p:txBody>
      </p:sp>
      <p:pic>
        <p:nvPicPr>
          <p:cNvPr id="4" name="Picture 3" descr="7033106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Q8: Are you a member of our Facebook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68    Skipped: 9</a:t>
            </a:r>
          </a:p>
        </p:txBody>
      </p:sp>
      <p:pic>
        <p:nvPicPr>
          <p:cNvPr id="4" name="Picture 3" descr="7033118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4" y="332628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you think the unique selling point of the Costume Society is?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05232" y="980303"/>
            <a:ext cx="5741774" cy="2998573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Access to knowledge, information about costume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Elitist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Nurturing scholarship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Academic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Heritage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Eminence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Look seriously at costume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 depth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Independent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Ability to make connections with other like minded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 place to learn from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National society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Appeals to professionals and enthusiasts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Shared appreciation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2281" y="840259"/>
            <a:ext cx="5766487" cy="2594919"/>
          </a:xfrm>
        </p:spPr>
        <p:txBody>
          <a:bodyPr>
            <a:normAutofit/>
          </a:bodyPr>
          <a:lstStyle/>
          <a:p>
            <a:r>
              <a:rPr lang="en-GB" sz="1400" dirty="0" smtClean="0"/>
              <a:t>‘it is THE society for those who love all things costume history’</a:t>
            </a:r>
          </a:p>
          <a:p>
            <a:endParaRPr lang="en-GB" sz="1400" dirty="0"/>
          </a:p>
          <a:p>
            <a:r>
              <a:rPr lang="en-GB" sz="1400" dirty="0" smtClean="0"/>
              <a:t>‘A platform and a community for a very special community’</a:t>
            </a:r>
          </a:p>
          <a:p>
            <a:endParaRPr lang="en-GB" sz="1400" dirty="0"/>
          </a:p>
          <a:p>
            <a:r>
              <a:rPr lang="en-GB" sz="1400" dirty="0" smtClean="0"/>
              <a:t>‘I LOVE the society and if I had to hand on to only one of my hobbies it would be my desert island choice’</a:t>
            </a:r>
          </a:p>
          <a:p>
            <a:endParaRPr lang="en-GB" sz="1400" dirty="0" smtClean="0"/>
          </a:p>
          <a:p>
            <a:r>
              <a:rPr lang="en-GB" sz="1400" dirty="0" smtClean="0"/>
              <a:t>‘keep standards up without alienating non specialists’</a:t>
            </a:r>
          </a:p>
          <a:p>
            <a:endParaRPr lang="en-GB" sz="14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4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27" y="387178"/>
            <a:ext cx="7990508" cy="40365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How would you like the CS to celebrate its 50 year anniversary?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55806" y="922638"/>
            <a:ext cx="5782961" cy="257844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Reflect how the society has changed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Grants- lots of them!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Celebrate contemporary designers/dress researchers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Trips/visits to collections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Trips abroad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Conference with international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Touring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Increase visibility ‘by really drawing attention to itself’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Liaise </a:t>
            </a:r>
            <a:r>
              <a:rPr lang="en-GB" sz="1200" dirty="0"/>
              <a:t>with local groups to </a:t>
            </a:r>
            <a:r>
              <a:rPr lang="en-GB" sz="1200" dirty="0" smtClean="0"/>
              <a:t>spread </a:t>
            </a:r>
            <a:r>
              <a:rPr lang="en-GB" sz="1200" dirty="0"/>
              <a:t>the word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Increase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Get members to share their dress memories of 1962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Collect memories on the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Have a huge party!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Special edition publication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Memento for member to mark the award</a:t>
            </a:r>
          </a:p>
        </p:txBody>
      </p:sp>
    </p:spTree>
    <p:extLst>
      <p:ext uri="{BB962C8B-B14F-4D97-AF65-F5344CB8AC3E}">
        <p14:creationId xmlns:p14="http://schemas.microsoft.com/office/powerpoint/2010/main" val="4207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89" y="333381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</a:t>
            </a:r>
            <a:r>
              <a:rPr lang="en-GB" dirty="0" smtClean="0"/>
              <a:t>do you think we can </a:t>
            </a:r>
            <a:r>
              <a:rPr lang="en-GB" dirty="0" smtClean="0"/>
              <a:t>attract </a:t>
            </a:r>
            <a:r>
              <a:rPr lang="en-GB" dirty="0" smtClean="0"/>
              <a:t>younger members?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649" y="1065054"/>
            <a:ext cx="3492844" cy="3108708"/>
          </a:xfrm>
        </p:spPr>
        <p:txBody>
          <a:bodyPr>
            <a:normAutofit lnSpcReduction="100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 with colleges/universities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fashion/drama/costume students and schools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Mentoring programme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Talks/study days for students/young professionals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memberships- half yearly? Rates for under 30s?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Talks with contemporary designers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the name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Get other bloggers to review your events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Good images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Competitions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3189" y="990914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Meet ups for young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engagement/comment around current fashion/fashion history debates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Affordability of events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Widen participation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Set up a focus/advisory group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Identify ‘connectors’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Have TED talks – five minute soap box at conferences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Get interns from events management to help with events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More social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457</TotalTime>
  <Words>460</Words>
  <Application>Microsoft Office PowerPoint</Application>
  <PresentationFormat>On-screen Show (16:9)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SM-template-20140529</vt:lpstr>
      <vt:lpstr>Data slides</vt:lpstr>
      <vt:lpstr>Response Summary</vt:lpstr>
      <vt:lpstr>PowerPoint Presentation</vt:lpstr>
      <vt:lpstr>Q1: How old are you?</vt:lpstr>
      <vt:lpstr>Q2: Are you a member of The Costume Society?</vt:lpstr>
      <vt:lpstr>Q6: Have you visited our website www.costumesociety.org.uk?</vt:lpstr>
      <vt:lpstr>Q8: Are you a member of our Facebook group?</vt:lpstr>
      <vt:lpstr>What do you think the unique selling point of the Costume Society is?</vt:lpstr>
      <vt:lpstr>PowerPoint Presentation</vt:lpstr>
      <vt:lpstr>How would you like the CS to celebrate its 50 year anniversary?</vt:lpstr>
      <vt:lpstr>How do you think we can attract younger members? </vt:lpstr>
      <vt:lpstr>What would you like to see in the members only area?</vt:lpstr>
      <vt:lpstr>Conclusions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Hannah Wroe</cp:lastModifiedBy>
  <cp:revision>52</cp:revision>
  <dcterms:created xsi:type="dcterms:W3CDTF">2014-01-30T23:18:11Z</dcterms:created>
  <dcterms:modified xsi:type="dcterms:W3CDTF">2014-09-26T11:04:44Z</dcterms:modified>
</cp:coreProperties>
</file>